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0" r:id="rId3"/>
  </p:sldMasterIdLst>
  <p:notesMasterIdLst>
    <p:notesMasterId r:id="rId28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</p:sldIdLst>
  <p:sldSz cx="9144000" cy="5143500" type="screen16x9"/>
  <p:notesSz cx="6858000" cy="9144000"/>
  <p:defaultTextStyle>
    <a:defPPr>
      <a:defRPr lang="en-US"/>
    </a:defPPr>
    <a:lvl1pPr marL="0" algn="l" defTabSz="9134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698" algn="l" defTabSz="9134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455" algn="l" defTabSz="9134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172" algn="l" defTabSz="9134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6909" algn="l" defTabSz="9134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3606" algn="l" defTabSz="9134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0304" algn="l" defTabSz="9134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7040" algn="l" defTabSz="9134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3764" algn="l" defTabSz="9134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88" y="-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74C539-811A-42E3-BE11-4DD43FD4F757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8B1DD9-78E4-4235-BADF-6FCBA3D44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022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4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698" algn="l" defTabSz="9134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455" algn="l" defTabSz="9134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172" algn="l" defTabSz="9134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6909" algn="l" defTabSz="9134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3606" algn="l" defTabSz="9134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304" algn="l" defTabSz="9134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040" algn="l" defTabSz="9134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3764" algn="l" defTabSz="9134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15979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71" y="2914650"/>
            <a:ext cx="6400801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2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45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6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691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14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36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3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357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438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007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007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8931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5"/>
            <a:ext cx="7772400" cy="13696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6"/>
            <a:ext cx="6400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7"/>
            <a:ext cx="2926080" cy="276999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7"/>
            <a:ext cx="2103120" cy="276999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7EA94B-E4D8-5048-9C95-64E2391A4F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7"/>
            <a:ext cx="2103120" cy="276999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9279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15218" y="204790"/>
            <a:ext cx="2786856" cy="865622"/>
          </a:xfrm>
        </p:spPr>
        <p:txBody>
          <a:bodyPr lIns="0" tIns="0" rIns="0" bIns="0"/>
          <a:lstStyle>
            <a:lvl1pPr>
              <a:defRPr sz="5600" b="0" i="0">
                <a:solidFill>
                  <a:schemeClr val="bg1"/>
                </a:solidFill>
                <a:latin typeface="Copperplate"/>
                <a:cs typeface="Copperplat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7"/>
            <a:ext cx="2926080" cy="276999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7"/>
            <a:ext cx="2103120" cy="276999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539F3D-1E7B-0C43-9E3D-2839AC86EC5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7"/>
            <a:ext cx="2103120" cy="276999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8590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5867" y="0"/>
            <a:ext cx="9111456" cy="5143500"/>
          </a:xfrm>
          <a:custGeom>
            <a:avLst/>
            <a:gdLst/>
            <a:ahLst/>
            <a:cxnLst/>
            <a:rect l="l" t="t" r="r" b="b"/>
            <a:pathLst>
              <a:path w="14578330" h="8229600">
                <a:moveTo>
                  <a:pt x="0" y="8229600"/>
                </a:moveTo>
                <a:lnTo>
                  <a:pt x="14577885" y="8229600"/>
                </a:lnTo>
                <a:lnTo>
                  <a:pt x="14577885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solidFill>
            <a:srgbClr val="F59291"/>
          </a:solidFill>
        </p:spPr>
        <p:txBody>
          <a:bodyPr wrap="square" lIns="0" tIns="0" rIns="0" bIns="0" rtlCol="0"/>
          <a:lstStyle/>
          <a:p>
            <a:pPr defTabSz="571360"/>
            <a:endParaRPr sz="1100"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11821" y="3917"/>
            <a:ext cx="1109789" cy="12108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71360"/>
            <a:endParaRPr sz="1100">
              <a:solidFill>
                <a:prstClr val="black"/>
              </a:solidFill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10669" y="1476502"/>
            <a:ext cx="464916" cy="16382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71360"/>
            <a:endParaRPr sz="1100">
              <a:solidFill>
                <a:prstClr val="black"/>
              </a:solidFill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11823" y="1259008"/>
            <a:ext cx="172666" cy="1710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71360"/>
            <a:endParaRPr sz="1100">
              <a:solidFill>
                <a:prstClr val="black"/>
              </a:solidFill>
            </a:endParaRPr>
          </a:p>
        </p:txBody>
      </p:sp>
      <p:sp>
        <p:nvSpPr>
          <p:cNvPr id="20" name="bk object 20"/>
          <p:cNvSpPr/>
          <p:nvPr/>
        </p:nvSpPr>
        <p:spPr>
          <a:xfrm>
            <a:off x="120119" y="1294609"/>
            <a:ext cx="64365" cy="9281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71360"/>
            <a:endParaRPr sz="1100">
              <a:solidFill>
                <a:prstClr val="black"/>
              </a:solidFill>
            </a:endParaRPr>
          </a:p>
        </p:txBody>
      </p:sp>
      <p:sp>
        <p:nvSpPr>
          <p:cNvPr id="21" name="bk object 21"/>
          <p:cNvSpPr/>
          <p:nvPr/>
        </p:nvSpPr>
        <p:spPr>
          <a:xfrm>
            <a:off x="11821" y="1312650"/>
            <a:ext cx="3572" cy="12700"/>
          </a:xfrm>
          <a:custGeom>
            <a:avLst/>
            <a:gdLst/>
            <a:ahLst/>
            <a:cxnLst/>
            <a:rect l="l" t="t" r="r" b="b"/>
            <a:pathLst>
              <a:path w="5714" h="20319">
                <a:moveTo>
                  <a:pt x="0" y="0"/>
                </a:moveTo>
                <a:lnTo>
                  <a:pt x="0" y="17609"/>
                </a:lnTo>
                <a:lnTo>
                  <a:pt x="2774" y="19775"/>
                </a:lnTo>
                <a:lnTo>
                  <a:pt x="5216" y="11548"/>
                </a:lnTo>
                <a:lnTo>
                  <a:pt x="3430" y="4726"/>
                </a:lnTo>
                <a:lnTo>
                  <a:pt x="0" y="0"/>
                </a:lnTo>
                <a:close/>
              </a:path>
            </a:pathLst>
          </a:custGeom>
          <a:solidFill>
            <a:srgbClr val="272414"/>
          </a:solidFill>
        </p:spPr>
        <p:txBody>
          <a:bodyPr wrap="square" lIns="0" tIns="0" rIns="0" bIns="0" rtlCol="0"/>
          <a:lstStyle/>
          <a:p>
            <a:pPr defTabSz="571360"/>
            <a:endParaRPr sz="1100">
              <a:solidFill>
                <a:prstClr val="black"/>
              </a:solidFill>
            </a:endParaRPr>
          </a:p>
        </p:txBody>
      </p:sp>
      <p:sp>
        <p:nvSpPr>
          <p:cNvPr id="22" name="bk object 22"/>
          <p:cNvSpPr/>
          <p:nvPr/>
        </p:nvSpPr>
        <p:spPr>
          <a:xfrm>
            <a:off x="11818" y="1284171"/>
            <a:ext cx="14288" cy="22225"/>
          </a:xfrm>
          <a:custGeom>
            <a:avLst/>
            <a:gdLst/>
            <a:ahLst/>
            <a:cxnLst/>
            <a:rect l="l" t="t" r="r" b="b"/>
            <a:pathLst>
              <a:path w="22859" h="35560">
                <a:moveTo>
                  <a:pt x="9851" y="0"/>
                </a:moveTo>
                <a:lnTo>
                  <a:pt x="0" y="457"/>
                </a:lnTo>
                <a:lnTo>
                  <a:pt x="0" y="35356"/>
                </a:lnTo>
                <a:lnTo>
                  <a:pt x="16257" y="26622"/>
                </a:lnTo>
                <a:lnTo>
                  <a:pt x="16244" y="25657"/>
                </a:lnTo>
                <a:lnTo>
                  <a:pt x="16041" y="24679"/>
                </a:lnTo>
                <a:lnTo>
                  <a:pt x="16269" y="23790"/>
                </a:lnTo>
                <a:lnTo>
                  <a:pt x="17730" y="17706"/>
                </a:lnTo>
                <a:lnTo>
                  <a:pt x="22315" y="10125"/>
                </a:lnTo>
                <a:lnTo>
                  <a:pt x="20194" y="5921"/>
                </a:lnTo>
                <a:lnTo>
                  <a:pt x="15767" y="1341"/>
                </a:lnTo>
                <a:lnTo>
                  <a:pt x="9851" y="0"/>
                </a:lnTo>
                <a:close/>
              </a:path>
            </a:pathLst>
          </a:custGeom>
          <a:solidFill>
            <a:srgbClr val="927865"/>
          </a:solidFill>
        </p:spPr>
        <p:txBody>
          <a:bodyPr wrap="square" lIns="0" tIns="0" rIns="0" bIns="0" rtlCol="0"/>
          <a:lstStyle/>
          <a:p>
            <a:pPr defTabSz="571360"/>
            <a:endParaRPr sz="110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15218" y="204790"/>
            <a:ext cx="2786856" cy="865622"/>
          </a:xfrm>
        </p:spPr>
        <p:txBody>
          <a:bodyPr lIns="0" tIns="0" rIns="0" bIns="0"/>
          <a:lstStyle>
            <a:lvl1pPr>
              <a:defRPr sz="5600" b="0" i="0">
                <a:solidFill>
                  <a:schemeClr val="bg1"/>
                </a:solidFill>
                <a:latin typeface="Copperplate"/>
                <a:cs typeface="Copperplat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8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8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3108960" y="4783457"/>
            <a:ext cx="2926080" cy="276999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457200" y="4783457"/>
            <a:ext cx="2103120" cy="276999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9B9DDE-BF83-8B4A-98DD-F57B4A32530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6583680" y="4783457"/>
            <a:ext cx="2103120" cy="276999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4587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15218" y="204790"/>
            <a:ext cx="2786856" cy="865622"/>
          </a:xfrm>
        </p:spPr>
        <p:txBody>
          <a:bodyPr lIns="0" tIns="0" rIns="0" bIns="0"/>
          <a:lstStyle>
            <a:lvl1pPr>
              <a:defRPr sz="5600" b="0" i="0">
                <a:solidFill>
                  <a:schemeClr val="bg1"/>
                </a:solidFill>
                <a:latin typeface="Copperplate"/>
                <a:cs typeface="Copperplat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3108960" y="4783457"/>
            <a:ext cx="2926080" cy="276999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457200" y="4783457"/>
            <a:ext cx="2103120" cy="276999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0C1B55-DD66-F945-962B-05EAEEA6459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6583680" y="4783457"/>
            <a:ext cx="2103120" cy="276999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4679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3108960" y="4783457"/>
            <a:ext cx="2926080" cy="276999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457200" y="4783457"/>
            <a:ext cx="2103120" cy="276999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09C2E-5171-0740-B466-96A929F31B2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6583680" y="4783457"/>
            <a:ext cx="2103120" cy="276999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1106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5"/>
            <a:ext cx="7772400" cy="13696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2"/>
            <a:ext cx="6400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19291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19291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7EA94B-E4D8-5048-9C95-64E2391A4F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19291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4636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15218" y="204791"/>
            <a:ext cx="2786856" cy="865622"/>
          </a:xfrm>
        </p:spPr>
        <p:txBody>
          <a:bodyPr lIns="0" tIns="0" rIns="0" bIns="0"/>
          <a:lstStyle>
            <a:lvl1pPr>
              <a:defRPr sz="5600" b="0" i="0">
                <a:solidFill>
                  <a:schemeClr val="bg1"/>
                </a:solidFill>
                <a:latin typeface="Copperplate"/>
                <a:cs typeface="Copperplat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19291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19291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539F3D-1E7B-0C43-9E3D-2839AC86EC5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19291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8051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5867" y="0"/>
            <a:ext cx="9111456" cy="5143500"/>
          </a:xfrm>
          <a:custGeom>
            <a:avLst/>
            <a:gdLst/>
            <a:ahLst/>
            <a:cxnLst/>
            <a:rect l="l" t="t" r="r" b="b"/>
            <a:pathLst>
              <a:path w="14578330" h="8229600">
                <a:moveTo>
                  <a:pt x="0" y="8229600"/>
                </a:moveTo>
                <a:lnTo>
                  <a:pt x="14577885" y="8229600"/>
                </a:lnTo>
                <a:lnTo>
                  <a:pt x="14577885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solidFill>
            <a:srgbClr val="F59291"/>
          </a:solidFill>
        </p:spPr>
        <p:txBody>
          <a:bodyPr wrap="square" lIns="0" tIns="0" rIns="0" bIns="0" rtlCol="0"/>
          <a:lstStyle/>
          <a:p>
            <a:pPr defTabSz="571441"/>
            <a:endParaRPr sz="1100"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11820" y="3916"/>
            <a:ext cx="1109789" cy="12108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71441"/>
            <a:endParaRPr sz="1100">
              <a:solidFill>
                <a:prstClr val="black"/>
              </a:solidFill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10669" y="1476499"/>
            <a:ext cx="464916" cy="16382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71441"/>
            <a:endParaRPr sz="1100">
              <a:solidFill>
                <a:prstClr val="black"/>
              </a:solidFill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11820" y="1259008"/>
            <a:ext cx="172666" cy="1710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71441"/>
            <a:endParaRPr sz="1100">
              <a:solidFill>
                <a:prstClr val="black"/>
              </a:solidFill>
            </a:endParaRPr>
          </a:p>
        </p:txBody>
      </p:sp>
      <p:sp>
        <p:nvSpPr>
          <p:cNvPr id="20" name="bk object 20"/>
          <p:cNvSpPr/>
          <p:nvPr/>
        </p:nvSpPr>
        <p:spPr>
          <a:xfrm>
            <a:off x="120118" y="1294605"/>
            <a:ext cx="64365" cy="9281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71441"/>
            <a:endParaRPr sz="1100">
              <a:solidFill>
                <a:prstClr val="black"/>
              </a:solidFill>
            </a:endParaRPr>
          </a:p>
        </p:txBody>
      </p:sp>
      <p:sp>
        <p:nvSpPr>
          <p:cNvPr id="21" name="bk object 21"/>
          <p:cNvSpPr/>
          <p:nvPr/>
        </p:nvSpPr>
        <p:spPr>
          <a:xfrm>
            <a:off x="11821" y="1312650"/>
            <a:ext cx="3572" cy="12700"/>
          </a:xfrm>
          <a:custGeom>
            <a:avLst/>
            <a:gdLst/>
            <a:ahLst/>
            <a:cxnLst/>
            <a:rect l="l" t="t" r="r" b="b"/>
            <a:pathLst>
              <a:path w="5714" h="20319">
                <a:moveTo>
                  <a:pt x="0" y="0"/>
                </a:moveTo>
                <a:lnTo>
                  <a:pt x="0" y="17609"/>
                </a:lnTo>
                <a:lnTo>
                  <a:pt x="2774" y="19775"/>
                </a:lnTo>
                <a:lnTo>
                  <a:pt x="5216" y="11548"/>
                </a:lnTo>
                <a:lnTo>
                  <a:pt x="3430" y="4726"/>
                </a:lnTo>
                <a:lnTo>
                  <a:pt x="0" y="0"/>
                </a:lnTo>
                <a:close/>
              </a:path>
            </a:pathLst>
          </a:custGeom>
          <a:solidFill>
            <a:srgbClr val="272414"/>
          </a:solidFill>
        </p:spPr>
        <p:txBody>
          <a:bodyPr wrap="square" lIns="0" tIns="0" rIns="0" bIns="0" rtlCol="0"/>
          <a:lstStyle/>
          <a:p>
            <a:pPr defTabSz="571441"/>
            <a:endParaRPr sz="1100">
              <a:solidFill>
                <a:prstClr val="black"/>
              </a:solidFill>
            </a:endParaRPr>
          </a:p>
        </p:txBody>
      </p:sp>
      <p:sp>
        <p:nvSpPr>
          <p:cNvPr id="22" name="bk object 22"/>
          <p:cNvSpPr/>
          <p:nvPr/>
        </p:nvSpPr>
        <p:spPr>
          <a:xfrm>
            <a:off x="11818" y="1284170"/>
            <a:ext cx="14288" cy="22225"/>
          </a:xfrm>
          <a:custGeom>
            <a:avLst/>
            <a:gdLst/>
            <a:ahLst/>
            <a:cxnLst/>
            <a:rect l="l" t="t" r="r" b="b"/>
            <a:pathLst>
              <a:path w="22859" h="35560">
                <a:moveTo>
                  <a:pt x="9851" y="0"/>
                </a:moveTo>
                <a:lnTo>
                  <a:pt x="0" y="457"/>
                </a:lnTo>
                <a:lnTo>
                  <a:pt x="0" y="35356"/>
                </a:lnTo>
                <a:lnTo>
                  <a:pt x="16257" y="26622"/>
                </a:lnTo>
                <a:lnTo>
                  <a:pt x="16244" y="25657"/>
                </a:lnTo>
                <a:lnTo>
                  <a:pt x="16041" y="24679"/>
                </a:lnTo>
                <a:lnTo>
                  <a:pt x="16269" y="23790"/>
                </a:lnTo>
                <a:lnTo>
                  <a:pt x="17730" y="17706"/>
                </a:lnTo>
                <a:lnTo>
                  <a:pt x="22315" y="10125"/>
                </a:lnTo>
                <a:lnTo>
                  <a:pt x="20194" y="5921"/>
                </a:lnTo>
                <a:lnTo>
                  <a:pt x="15767" y="1341"/>
                </a:lnTo>
                <a:lnTo>
                  <a:pt x="9851" y="0"/>
                </a:lnTo>
                <a:close/>
              </a:path>
            </a:pathLst>
          </a:custGeom>
          <a:solidFill>
            <a:srgbClr val="927865"/>
          </a:solidFill>
        </p:spPr>
        <p:txBody>
          <a:bodyPr wrap="square" lIns="0" tIns="0" rIns="0" bIns="0" rtlCol="0"/>
          <a:lstStyle/>
          <a:p>
            <a:pPr defTabSz="571441"/>
            <a:endParaRPr sz="110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15218" y="204791"/>
            <a:ext cx="2786856" cy="865622"/>
          </a:xfrm>
        </p:spPr>
        <p:txBody>
          <a:bodyPr lIns="0" tIns="0" rIns="0" bIns="0"/>
          <a:lstStyle>
            <a:lvl1pPr>
              <a:defRPr sz="5600" b="0" i="0">
                <a:solidFill>
                  <a:schemeClr val="bg1"/>
                </a:solidFill>
                <a:latin typeface="Copperplate"/>
                <a:cs typeface="Copperplat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7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7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19291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19291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9B9DDE-BF83-8B4A-98DD-F57B4A32530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19291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457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3492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15218" y="204791"/>
            <a:ext cx="2786856" cy="865622"/>
          </a:xfrm>
        </p:spPr>
        <p:txBody>
          <a:bodyPr lIns="0" tIns="0" rIns="0" bIns="0"/>
          <a:lstStyle>
            <a:lvl1pPr>
              <a:defRPr sz="5600" b="0" i="0">
                <a:solidFill>
                  <a:schemeClr val="bg1"/>
                </a:solidFill>
                <a:latin typeface="Copperplate"/>
                <a:cs typeface="Copperplat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19291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19291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0C1B55-DD66-F945-962B-05EAEEA6459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19291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8707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19291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19291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09C2E-5171-0740-B466-96A929F31B2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19291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130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20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2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455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683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6911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143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367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592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3816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769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325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151338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45" indent="0">
              <a:buNone/>
              <a:defRPr sz="1500" b="1"/>
            </a:lvl2pPr>
            <a:lvl3pPr marL="684559" indent="0">
              <a:buNone/>
              <a:defRPr sz="1400" b="1"/>
            </a:lvl3pPr>
            <a:lvl4pPr marL="1026839" indent="0">
              <a:buNone/>
              <a:defRPr sz="1200" b="1"/>
            </a:lvl4pPr>
            <a:lvl5pPr marL="1369118" indent="0">
              <a:buNone/>
              <a:defRPr sz="1200" b="1"/>
            </a:lvl5pPr>
            <a:lvl6pPr marL="1711433" indent="0">
              <a:buNone/>
              <a:defRPr sz="1200" b="1"/>
            </a:lvl6pPr>
            <a:lvl7pPr marL="2053676" indent="0">
              <a:buNone/>
              <a:defRPr sz="1200" b="1"/>
            </a:lvl7pPr>
            <a:lvl8pPr marL="2395920" indent="0">
              <a:buNone/>
              <a:defRPr sz="1200" b="1"/>
            </a:lvl8pPr>
            <a:lvl9pPr marL="2738165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11" y="1151338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45" indent="0">
              <a:buNone/>
              <a:defRPr sz="1500" b="1"/>
            </a:lvl2pPr>
            <a:lvl3pPr marL="684559" indent="0">
              <a:buNone/>
              <a:defRPr sz="1400" b="1"/>
            </a:lvl3pPr>
            <a:lvl4pPr marL="1026839" indent="0">
              <a:buNone/>
              <a:defRPr sz="1200" b="1"/>
            </a:lvl4pPr>
            <a:lvl5pPr marL="1369118" indent="0">
              <a:buNone/>
              <a:defRPr sz="1200" b="1"/>
            </a:lvl5pPr>
            <a:lvl6pPr marL="1711433" indent="0">
              <a:buNone/>
              <a:defRPr sz="1200" b="1"/>
            </a:lvl6pPr>
            <a:lvl7pPr marL="2053676" indent="0">
              <a:buNone/>
              <a:defRPr sz="1200" b="1"/>
            </a:lvl7pPr>
            <a:lvl8pPr marL="2395920" indent="0">
              <a:buNone/>
              <a:defRPr sz="1200" b="1"/>
            </a:lvl8pPr>
            <a:lvl9pPr marL="2738165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11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226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185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739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04811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2" y="2048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076328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245" indent="0">
              <a:buNone/>
              <a:defRPr sz="900"/>
            </a:lvl2pPr>
            <a:lvl3pPr marL="684559" indent="0">
              <a:buNone/>
              <a:defRPr sz="800"/>
            </a:lvl3pPr>
            <a:lvl4pPr marL="1026839" indent="0">
              <a:buNone/>
              <a:defRPr sz="700"/>
            </a:lvl4pPr>
            <a:lvl5pPr marL="1369118" indent="0">
              <a:buNone/>
              <a:defRPr sz="700"/>
            </a:lvl5pPr>
            <a:lvl6pPr marL="1711433" indent="0">
              <a:buNone/>
              <a:defRPr sz="700"/>
            </a:lvl6pPr>
            <a:lvl7pPr marL="2053676" indent="0">
              <a:buNone/>
              <a:defRPr sz="700"/>
            </a:lvl7pPr>
            <a:lvl8pPr marL="2395920" indent="0">
              <a:buNone/>
              <a:defRPr sz="700"/>
            </a:lvl8pPr>
            <a:lvl9pPr marL="2738165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760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301" y="3600475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301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245" indent="0">
              <a:buNone/>
              <a:defRPr sz="2100"/>
            </a:lvl2pPr>
            <a:lvl3pPr marL="684559" indent="0">
              <a:buNone/>
              <a:defRPr sz="1800"/>
            </a:lvl3pPr>
            <a:lvl4pPr marL="1026839" indent="0">
              <a:buNone/>
              <a:defRPr sz="1500"/>
            </a:lvl4pPr>
            <a:lvl5pPr marL="1369118" indent="0">
              <a:buNone/>
              <a:defRPr sz="1500"/>
            </a:lvl5pPr>
            <a:lvl6pPr marL="1711433" indent="0">
              <a:buNone/>
              <a:defRPr sz="1500"/>
            </a:lvl6pPr>
            <a:lvl7pPr marL="2053676" indent="0">
              <a:buNone/>
              <a:defRPr sz="1500"/>
            </a:lvl7pPr>
            <a:lvl8pPr marL="2395920" indent="0">
              <a:buNone/>
              <a:defRPr sz="1500"/>
            </a:lvl8pPr>
            <a:lvl9pPr marL="2738165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301" y="4025599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245" indent="0">
              <a:buNone/>
              <a:defRPr sz="900"/>
            </a:lvl2pPr>
            <a:lvl3pPr marL="684559" indent="0">
              <a:buNone/>
              <a:defRPr sz="800"/>
            </a:lvl3pPr>
            <a:lvl4pPr marL="1026839" indent="0">
              <a:buNone/>
              <a:defRPr sz="700"/>
            </a:lvl4pPr>
            <a:lvl5pPr marL="1369118" indent="0">
              <a:buNone/>
              <a:defRPr sz="700"/>
            </a:lvl5pPr>
            <a:lvl6pPr marL="1711433" indent="0">
              <a:buNone/>
              <a:defRPr sz="700"/>
            </a:lvl6pPr>
            <a:lvl7pPr marL="2053676" indent="0">
              <a:buNone/>
              <a:defRPr sz="700"/>
            </a:lvl7pPr>
            <a:lvl8pPr marL="2395920" indent="0">
              <a:buNone/>
              <a:defRPr sz="700"/>
            </a:lvl8pPr>
            <a:lvl9pPr marL="2738165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936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71" y="205979"/>
            <a:ext cx="8229601" cy="857250"/>
          </a:xfrm>
          <a:prstGeom prst="rect">
            <a:avLst/>
          </a:prstGeom>
        </p:spPr>
        <p:txBody>
          <a:bodyPr vert="horz" lIns="68471" tIns="34289" rIns="68471" bIns="3428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1" y="1200155"/>
            <a:ext cx="8229601" cy="3394472"/>
          </a:xfrm>
          <a:prstGeom prst="rect">
            <a:avLst/>
          </a:prstGeom>
        </p:spPr>
        <p:txBody>
          <a:bodyPr vert="horz" lIns="68471" tIns="34289" rIns="68471" bIns="342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91"/>
            <a:ext cx="2133600" cy="273844"/>
          </a:xfrm>
          <a:prstGeom prst="rect">
            <a:avLst/>
          </a:prstGeom>
        </p:spPr>
        <p:txBody>
          <a:bodyPr vert="horz" lIns="68471" tIns="34289" rIns="68471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559"/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559"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2" y="4767291"/>
            <a:ext cx="2895600" cy="273844"/>
          </a:xfrm>
          <a:prstGeom prst="rect">
            <a:avLst/>
          </a:prstGeom>
        </p:spPr>
        <p:txBody>
          <a:bodyPr vert="horz" lIns="68471" tIns="34289" rIns="68471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55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2" y="4767291"/>
            <a:ext cx="2133600" cy="273844"/>
          </a:xfrm>
          <a:prstGeom prst="rect">
            <a:avLst/>
          </a:prstGeom>
        </p:spPr>
        <p:txBody>
          <a:bodyPr vert="horz" lIns="68471" tIns="34289" rIns="68471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559"/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55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83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84559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6736" indent="-256736" algn="l" defTabSz="684559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6191" indent="-213948" algn="l" defTabSz="684559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5716" indent="-171158" algn="l" defTabSz="684559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97960" indent="-171158" algn="l" defTabSz="684559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0205" indent="-171158" algn="l" defTabSz="684559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2519" indent="-171158" algn="l" defTabSz="684559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4799" indent="-171158" algn="l" defTabSz="684559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67078" indent="-171158" algn="l" defTabSz="684559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09393" indent="-171158" algn="l" defTabSz="684559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55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245" algn="l" defTabSz="68455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559" algn="l" defTabSz="68455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839" algn="l" defTabSz="68455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118" algn="l" defTabSz="68455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433" algn="l" defTabSz="68455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3676" algn="l" defTabSz="68455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5920" algn="l" defTabSz="68455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8165" algn="l" defTabSz="68455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15218" y="204790"/>
            <a:ext cx="2786856" cy="13696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900" b="0" i="0">
                <a:solidFill>
                  <a:schemeClr val="bg1"/>
                </a:solidFill>
                <a:latin typeface="Copperplate"/>
                <a:cs typeface="Copperplat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183008"/>
            <a:ext cx="82296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60"/>
            <a:ext cx="2926080" cy="1731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1360"/>
            <a:endParaRPr lang="en-US" sz="11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60"/>
            <a:ext cx="2103120" cy="1731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1360"/>
            <a:fld id="{56409846-4808-674C-B22D-D6E9FEC2423C}" type="datetime1">
              <a:rPr lang="en-US" sz="1100" smtClean="0">
                <a:solidFill>
                  <a:prstClr val="black">
                    <a:tint val="75000"/>
                  </a:prstClr>
                </a:solidFill>
              </a:rPr>
              <a:pPr defTabSz="571360"/>
              <a:t>5/16/2018</a:t>
            </a:fld>
            <a:endParaRPr lang="en-US" sz="11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60"/>
            <a:ext cx="2103120" cy="1731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1360"/>
            <a:fld id="{B6F15528-21DE-4FAA-801E-634DDDAF4B2B}" type="slidenum">
              <a:rPr lang="en-US" sz="1100" smtClean="0">
                <a:solidFill>
                  <a:prstClr val="black">
                    <a:tint val="75000"/>
                  </a:prstClr>
                </a:solidFill>
              </a:rPr>
              <a:pPr defTabSz="571360"/>
              <a:t>‹#›</a:t>
            </a:fld>
            <a:endParaRPr lang="en-US" sz="11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671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p:hf hdr="0" ftr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85669">
        <a:defRPr>
          <a:latin typeface="+mn-lt"/>
          <a:ea typeface="+mn-ea"/>
          <a:cs typeface="+mn-cs"/>
        </a:defRPr>
      </a:lvl2pPr>
      <a:lvl3pPr marL="571337">
        <a:defRPr>
          <a:latin typeface="+mn-lt"/>
          <a:ea typeface="+mn-ea"/>
          <a:cs typeface="+mn-cs"/>
        </a:defRPr>
      </a:lvl3pPr>
      <a:lvl4pPr marL="857003">
        <a:defRPr>
          <a:latin typeface="+mn-lt"/>
          <a:ea typeface="+mn-ea"/>
          <a:cs typeface="+mn-cs"/>
        </a:defRPr>
      </a:lvl4pPr>
      <a:lvl5pPr marL="1142669">
        <a:defRPr>
          <a:latin typeface="+mn-lt"/>
          <a:ea typeface="+mn-ea"/>
          <a:cs typeface="+mn-cs"/>
        </a:defRPr>
      </a:lvl5pPr>
      <a:lvl6pPr marL="1428335">
        <a:defRPr>
          <a:latin typeface="+mn-lt"/>
          <a:ea typeface="+mn-ea"/>
          <a:cs typeface="+mn-cs"/>
        </a:defRPr>
      </a:lvl6pPr>
      <a:lvl7pPr marL="1714004">
        <a:defRPr>
          <a:latin typeface="+mn-lt"/>
          <a:ea typeface="+mn-ea"/>
          <a:cs typeface="+mn-cs"/>
        </a:defRPr>
      </a:lvl7pPr>
      <a:lvl8pPr marL="1999670">
        <a:defRPr>
          <a:latin typeface="+mn-lt"/>
          <a:ea typeface="+mn-ea"/>
          <a:cs typeface="+mn-cs"/>
        </a:defRPr>
      </a:lvl8pPr>
      <a:lvl9pPr marL="2285337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85669">
        <a:defRPr>
          <a:latin typeface="+mn-lt"/>
          <a:ea typeface="+mn-ea"/>
          <a:cs typeface="+mn-cs"/>
        </a:defRPr>
      </a:lvl2pPr>
      <a:lvl3pPr marL="571337">
        <a:defRPr>
          <a:latin typeface="+mn-lt"/>
          <a:ea typeface="+mn-ea"/>
          <a:cs typeface="+mn-cs"/>
        </a:defRPr>
      </a:lvl3pPr>
      <a:lvl4pPr marL="857003">
        <a:defRPr>
          <a:latin typeface="+mn-lt"/>
          <a:ea typeface="+mn-ea"/>
          <a:cs typeface="+mn-cs"/>
        </a:defRPr>
      </a:lvl4pPr>
      <a:lvl5pPr marL="1142669">
        <a:defRPr>
          <a:latin typeface="+mn-lt"/>
          <a:ea typeface="+mn-ea"/>
          <a:cs typeface="+mn-cs"/>
        </a:defRPr>
      </a:lvl5pPr>
      <a:lvl6pPr marL="1428335">
        <a:defRPr>
          <a:latin typeface="+mn-lt"/>
          <a:ea typeface="+mn-ea"/>
          <a:cs typeface="+mn-cs"/>
        </a:defRPr>
      </a:lvl6pPr>
      <a:lvl7pPr marL="1714004">
        <a:defRPr>
          <a:latin typeface="+mn-lt"/>
          <a:ea typeface="+mn-ea"/>
          <a:cs typeface="+mn-cs"/>
        </a:defRPr>
      </a:lvl7pPr>
      <a:lvl8pPr marL="1999670">
        <a:defRPr>
          <a:latin typeface="+mn-lt"/>
          <a:ea typeface="+mn-ea"/>
          <a:cs typeface="+mn-cs"/>
        </a:defRPr>
      </a:lvl8pPr>
      <a:lvl9pPr marL="2285337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15218" y="204790"/>
            <a:ext cx="2786856" cy="13696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900" b="0" i="0">
                <a:solidFill>
                  <a:schemeClr val="bg1"/>
                </a:solidFill>
                <a:latin typeface="Copperplate"/>
                <a:cs typeface="Copperplat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183007"/>
            <a:ext cx="82296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1731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1441"/>
            <a:endParaRPr lang="en-US" sz="11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1731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1441"/>
            <a:fld id="{56409846-4808-674C-B22D-D6E9FEC2423C}" type="datetime1">
              <a:rPr lang="en-US" sz="1100" smtClean="0">
                <a:solidFill>
                  <a:prstClr val="black">
                    <a:tint val="75000"/>
                  </a:prstClr>
                </a:solidFill>
              </a:rPr>
              <a:pPr defTabSz="571441"/>
              <a:t>5/16/2018</a:t>
            </a:fld>
            <a:endParaRPr lang="en-US" sz="11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1731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1441"/>
            <a:fld id="{B6F15528-21DE-4FAA-801E-634DDDAF4B2B}" type="slidenum">
              <a:rPr lang="en-US" sz="1100" smtClean="0">
                <a:solidFill>
                  <a:prstClr val="black">
                    <a:tint val="75000"/>
                  </a:prstClr>
                </a:solidFill>
              </a:rPr>
              <a:pPr defTabSz="571441"/>
              <a:t>‹#›</a:t>
            </a:fld>
            <a:endParaRPr lang="en-US" sz="11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00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</p:sldLayoutIdLst>
  <p:hf hdr="0" ftr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85721">
        <a:defRPr>
          <a:latin typeface="+mn-lt"/>
          <a:ea typeface="+mn-ea"/>
          <a:cs typeface="+mn-cs"/>
        </a:defRPr>
      </a:lvl2pPr>
      <a:lvl3pPr marL="571441">
        <a:defRPr>
          <a:latin typeface="+mn-lt"/>
          <a:ea typeface="+mn-ea"/>
          <a:cs typeface="+mn-cs"/>
        </a:defRPr>
      </a:lvl3pPr>
      <a:lvl4pPr marL="857159">
        <a:defRPr>
          <a:latin typeface="+mn-lt"/>
          <a:ea typeface="+mn-ea"/>
          <a:cs typeface="+mn-cs"/>
        </a:defRPr>
      </a:lvl4pPr>
      <a:lvl5pPr marL="1142881">
        <a:defRPr>
          <a:latin typeface="+mn-lt"/>
          <a:ea typeface="+mn-ea"/>
          <a:cs typeface="+mn-cs"/>
        </a:defRPr>
      </a:lvl5pPr>
      <a:lvl6pPr marL="1428600">
        <a:defRPr>
          <a:latin typeface="+mn-lt"/>
          <a:ea typeface="+mn-ea"/>
          <a:cs typeface="+mn-cs"/>
        </a:defRPr>
      </a:lvl6pPr>
      <a:lvl7pPr marL="1714322">
        <a:defRPr>
          <a:latin typeface="+mn-lt"/>
          <a:ea typeface="+mn-ea"/>
          <a:cs typeface="+mn-cs"/>
        </a:defRPr>
      </a:lvl7pPr>
      <a:lvl8pPr marL="2000040">
        <a:defRPr>
          <a:latin typeface="+mn-lt"/>
          <a:ea typeface="+mn-ea"/>
          <a:cs typeface="+mn-cs"/>
        </a:defRPr>
      </a:lvl8pPr>
      <a:lvl9pPr marL="228576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85721">
        <a:defRPr>
          <a:latin typeface="+mn-lt"/>
          <a:ea typeface="+mn-ea"/>
          <a:cs typeface="+mn-cs"/>
        </a:defRPr>
      </a:lvl2pPr>
      <a:lvl3pPr marL="571441">
        <a:defRPr>
          <a:latin typeface="+mn-lt"/>
          <a:ea typeface="+mn-ea"/>
          <a:cs typeface="+mn-cs"/>
        </a:defRPr>
      </a:lvl3pPr>
      <a:lvl4pPr marL="857159">
        <a:defRPr>
          <a:latin typeface="+mn-lt"/>
          <a:ea typeface="+mn-ea"/>
          <a:cs typeface="+mn-cs"/>
        </a:defRPr>
      </a:lvl4pPr>
      <a:lvl5pPr marL="1142881">
        <a:defRPr>
          <a:latin typeface="+mn-lt"/>
          <a:ea typeface="+mn-ea"/>
          <a:cs typeface="+mn-cs"/>
        </a:defRPr>
      </a:lvl5pPr>
      <a:lvl6pPr marL="1428600">
        <a:defRPr>
          <a:latin typeface="+mn-lt"/>
          <a:ea typeface="+mn-ea"/>
          <a:cs typeface="+mn-cs"/>
        </a:defRPr>
      </a:lvl6pPr>
      <a:lvl7pPr marL="1714322">
        <a:defRPr>
          <a:latin typeface="+mn-lt"/>
          <a:ea typeface="+mn-ea"/>
          <a:cs typeface="+mn-cs"/>
        </a:defRPr>
      </a:lvl7pPr>
      <a:lvl8pPr marL="2000040">
        <a:defRPr>
          <a:latin typeface="+mn-lt"/>
          <a:ea typeface="+mn-ea"/>
          <a:cs typeface="+mn-cs"/>
        </a:defRPr>
      </a:lvl8pPr>
      <a:lvl9pPr marL="228576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1"/>
            <a:ext cx="9144000" cy="513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23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9" y="0"/>
            <a:ext cx="9144000" cy="51496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A9A21AD-9C83-DE4D-9519-D4C8E3325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126" y="6102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343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30"/>
            <a:ext cx="9144000" cy="51450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905F575-DE49-F943-93DD-A5B961007A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519" y="0"/>
            <a:ext cx="51435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500" y="411103"/>
            <a:ext cx="2190750" cy="827150"/>
          </a:xfrm>
          <a:prstGeom prst="rect">
            <a:avLst/>
          </a:prstGeom>
          <a:noFill/>
        </p:spPr>
        <p:txBody>
          <a:bodyPr wrap="square" lIns="57140" tIns="28571" rIns="57140" bIns="28571" rtlCol="0">
            <a:spAutoFit/>
          </a:bodyPr>
          <a:lstStyle/>
          <a:p>
            <a:pPr defTabSz="571405"/>
            <a:r>
              <a:rPr lang="en-US" altLang="zh-TW" sz="25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2018</a:t>
            </a:r>
            <a:r>
              <a:rPr lang="zh-TW" altLang="en-US" sz="25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年韓國</a:t>
            </a:r>
            <a:endParaRPr lang="en-US" altLang="zh-TW" sz="2500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  <a:p>
            <a:pPr defTabSz="571405"/>
            <a:r>
              <a:rPr lang="zh-TW" altLang="en-US" sz="25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彩妝趨勢</a:t>
            </a:r>
            <a:endParaRPr lang="en-US" sz="2500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9370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92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644"/>
            <a:ext cx="9144000" cy="51365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000625" y="4381502"/>
            <a:ext cx="2571750" cy="619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140" tIns="28571" rIns="57140" bIns="28571" rtlCol="0" anchor="ctr"/>
          <a:lstStyle/>
          <a:p>
            <a:pPr algn="ctr" defTabSz="571405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391" y="142877"/>
            <a:ext cx="2875360" cy="809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140" tIns="28571" rIns="57140" bIns="28571" rtlCol="0" anchor="ctr"/>
          <a:lstStyle/>
          <a:p>
            <a:pPr algn="ctr" defTabSz="571405"/>
            <a:endParaRPr lang="en-US" sz="1400">
              <a:solidFill>
                <a:prstClr val="white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268" y="3762378"/>
            <a:ext cx="702469" cy="184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10"/>
          <a:stretch/>
        </p:blipFill>
        <p:spPr bwMode="auto">
          <a:xfrm>
            <a:off x="523878" y="47626"/>
            <a:ext cx="2497007" cy="777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9379" y="714377"/>
            <a:ext cx="2286000" cy="369329"/>
          </a:xfrm>
          <a:prstGeom prst="rect">
            <a:avLst/>
          </a:prstGeom>
          <a:noFill/>
        </p:spPr>
        <p:txBody>
          <a:bodyPr wrap="square" lIns="57140" tIns="28571" rIns="57140" bIns="28571" rtlCol="0">
            <a:spAutoFit/>
          </a:bodyPr>
          <a:lstStyle/>
          <a:p>
            <a:pPr algn="ctr" defTabSz="571405"/>
            <a:r>
              <a:rPr lang="zh-TW" altLang="en-US" sz="2000" dirty="0">
                <a:solidFill>
                  <a:srgbClr val="93623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胭脂</a:t>
            </a:r>
            <a:endParaRPr lang="en-US" sz="2000" dirty="0">
              <a:solidFill>
                <a:srgbClr val="93623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8647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1"/>
            <a:ext cx="9144000" cy="51365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19252" y="4778018"/>
            <a:ext cx="3857625" cy="369329"/>
          </a:xfrm>
          <a:prstGeom prst="rect">
            <a:avLst/>
          </a:prstGeom>
          <a:noFill/>
        </p:spPr>
        <p:txBody>
          <a:bodyPr wrap="square" lIns="57140" tIns="28571" rIns="57140" bIns="28571" rtlCol="0">
            <a:spAutoFit/>
          </a:bodyPr>
          <a:lstStyle/>
          <a:p>
            <a:pPr algn="ctr" defTabSz="571405"/>
            <a:r>
              <a:rPr lang="zh-TW" altLang="en-US" sz="2000" dirty="0">
                <a:solidFill>
                  <a:srgbClr val="93623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亮澤啞光唇膏</a:t>
            </a:r>
            <a:endParaRPr lang="en-US" sz="2000" dirty="0">
              <a:solidFill>
                <a:srgbClr val="93623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53501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2" y="11194"/>
            <a:ext cx="9144000" cy="51355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81504" y="4778018"/>
            <a:ext cx="4056049" cy="369329"/>
          </a:xfrm>
          <a:prstGeom prst="rect">
            <a:avLst/>
          </a:prstGeom>
          <a:noFill/>
        </p:spPr>
        <p:txBody>
          <a:bodyPr wrap="square" lIns="57140" tIns="28571" rIns="57140" bIns="28571" rtlCol="0">
            <a:spAutoFit/>
          </a:bodyPr>
          <a:lstStyle/>
          <a:p>
            <a:pPr algn="ctr" defTabSz="571405"/>
            <a:r>
              <a:rPr lang="zh-TW" altLang="en-US" sz="2000" dirty="0">
                <a:solidFill>
                  <a:srgbClr val="92674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絕色金屬唇蜜</a:t>
            </a:r>
            <a:endParaRPr lang="en-US" sz="2000" dirty="0">
              <a:solidFill>
                <a:srgbClr val="92674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7775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" y="1950"/>
            <a:ext cx="9144000" cy="5144494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1857375"/>
            <a:ext cx="1428750" cy="348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11040" y="1857377"/>
            <a:ext cx="2458064" cy="369329"/>
          </a:xfrm>
          <a:prstGeom prst="rect">
            <a:avLst/>
          </a:prstGeom>
          <a:noFill/>
        </p:spPr>
        <p:txBody>
          <a:bodyPr wrap="square" lIns="57140" tIns="28571" rIns="57140" bIns="28571" rtlCol="0">
            <a:spAutoFit/>
          </a:bodyPr>
          <a:lstStyle/>
          <a:p>
            <a:pPr algn="ctr" defTabSz="571405"/>
            <a:r>
              <a:rPr lang="zh-TW" altLang="en-US" sz="20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眼部暈染掃</a:t>
            </a:r>
            <a:endParaRPr lang="en-US" sz="20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7" y="1260377"/>
            <a:ext cx="1000649" cy="240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13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" y="5159"/>
            <a:ext cx="9166559" cy="5149215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CE10CFB-0E92-4040-898E-AFA806875FFF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457200" y="4783457"/>
            <a:ext cx="2103120" cy="276999"/>
          </a:xfrm>
        </p:spPr>
        <p:txBody>
          <a:bodyPr/>
          <a:lstStyle/>
          <a:p>
            <a:fld id="{C3C49F1A-AE4D-8641-8BFF-DE3725AB1A2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826C7BA3-58E0-8849-B9F2-6FB1A6BFFF8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583680" y="4783457"/>
            <a:ext cx="2103120" cy="276999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C73B30E-2557-8847-A015-D98B83738775}"/>
              </a:ext>
            </a:extLst>
          </p:cNvPr>
          <p:cNvSpPr/>
          <p:nvPr/>
        </p:nvSpPr>
        <p:spPr>
          <a:xfrm>
            <a:off x="609813" y="4592955"/>
            <a:ext cx="2533439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140" tIns="28571" rIns="57140" bIns="28571" rtlCol="0" anchor="ctr"/>
          <a:lstStyle/>
          <a:p>
            <a:pPr algn="ctr" defTabSz="571405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53002" y="809627"/>
            <a:ext cx="2905125" cy="369329"/>
          </a:xfrm>
          <a:prstGeom prst="rect">
            <a:avLst/>
          </a:prstGeom>
          <a:solidFill>
            <a:schemeClr val="bg1"/>
          </a:solidFill>
        </p:spPr>
        <p:txBody>
          <a:bodyPr wrap="square" lIns="57140" tIns="28571" rIns="57140" bIns="28571" rtlCol="0">
            <a:spAutoFit/>
          </a:bodyPr>
          <a:lstStyle/>
          <a:p>
            <a:pPr algn="ctr" defTabSz="571405"/>
            <a:r>
              <a:rPr lang="zh-TW" altLang="en-US" sz="2000" dirty="0">
                <a:solidFill>
                  <a:srgbClr val="92674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潔面海棉套裝</a:t>
            </a:r>
            <a:endParaRPr lang="en-US" sz="2000" dirty="0">
              <a:solidFill>
                <a:srgbClr val="92674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919" y="3639168"/>
            <a:ext cx="893288" cy="26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036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" y="6971"/>
            <a:ext cx="9160107" cy="514559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2687260"/>
            <a:ext cx="3238500" cy="429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10125" y="2634893"/>
            <a:ext cx="3238500" cy="369329"/>
          </a:xfrm>
          <a:prstGeom prst="rect">
            <a:avLst/>
          </a:prstGeom>
          <a:noFill/>
        </p:spPr>
        <p:txBody>
          <a:bodyPr wrap="square" lIns="57140" tIns="28571" rIns="57140" bIns="28571" rtlCol="0">
            <a:spAutoFit/>
          </a:bodyPr>
          <a:lstStyle/>
          <a:p>
            <a:pPr algn="ctr" defTabSz="571405"/>
            <a:r>
              <a:rPr lang="zh-TW" altLang="en-US" sz="20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持久色澤唇線筆</a:t>
            </a:r>
            <a:endParaRPr lang="en-US" sz="20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311" y="3476625"/>
            <a:ext cx="872132" cy="208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3600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"/>
            <a:ext cx="9144000" cy="51483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8219BAC-AC1B-2942-9C9F-443AF4E17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5395" y="4822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888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2" y="2632885"/>
            <a:ext cx="2619375" cy="1700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8125" y="3756793"/>
            <a:ext cx="1846660" cy="577082"/>
          </a:xfrm>
          <a:prstGeom prst="rect">
            <a:avLst/>
          </a:prstGeom>
          <a:noFill/>
        </p:spPr>
        <p:txBody>
          <a:bodyPr wrap="none" lIns="57133" tIns="28568" rIns="57133" bIns="28568" rtlCol="0">
            <a:spAutoFit/>
          </a:bodyPr>
          <a:lstStyle/>
          <a:p>
            <a:pPr defTabSz="571323"/>
            <a:r>
              <a:rPr lang="zh-TW" altLang="en-US" sz="34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春夏彩妝</a:t>
            </a:r>
            <a:endParaRPr lang="en-US" sz="34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40" y="3048001"/>
            <a:ext cx="173831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1414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-815"/>
            <a:ext cx="9143315" cy="51492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7C86AEE-CE60-B84D-AFE3-2AD0FE9D7D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225" y="0"/>
            <a:ext cx="45262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85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9" y="0"/>
            <a:ext cx="9144000" cy="51496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A9A21AD-9C83-DE4D-9519-D4C8E33256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26" y="6102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334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2234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99607" y="756422"/>
            <a:ext cx="2064654" cy="642475"/>
          </a:xfrm>
          <a:prstGeom prst="rect">
            <a:avLst/>
          </a:prstGeom>
          <a:noFill/>
        </p:spPr>
        <p:txBody>
          <a:bodyPr wrap="none" lIns="57140" tIns="28571" rIns="57140" bIns="28571" rtlCol="0">
            <a:spAutoFit/>
          </a:bodyPr>
          <a:lstStyle/>
          <a:p>
            <a:pPr defTabSz="571405"/>
            <a:r>
              <a:rPr lang="zh-TW" altLang="en-US" sz="3800" b="1" dirty="0">
                <a:solidFill>
                  <a:srgbClr val="C0504D">
                    <a:lumMod val="40000"/>
                    <a:lumOff val="6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全新產品</a:t>
            </a:r>
            <a:endParaRPr lang="en-US" sz="3800" b="1" dirty="0">
              <a:solidFill>
                <a:srgbClr val="C0504D">
                  <a:lumMod val="40000"/>
                  <a:lumOff val="60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48377" y="2762252"/>
            <a:ext cx="2428875" cy="1762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140" tIns="28571" rIns="57140" bIns="28571" rtlCol="0" anchor="ctr"/>
          <a:lstStyle/>
          <a:p>
            <a:pPr algn="ctr" defTabSz="571405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62627" y="3455380"/>
            <a:ext cx="2823381" cy="1211870"/>
          </a:xfrm>
          <a:prstGeom prst="rect">
            <a:avLst/>
          </a:prstGeom>
          <a:noFill/>
        </p:spPr>
        <p:txBody>
          <a:bodyPr wrap="square" lIns="57140" tIns="28571" rIns="57140" bIns="28571" rtlCol="0">
            <a:spAutoFit/>
          </a:bodyPr>
          <a:lstStyle/>
          <a:p>
            <a:pPr defTabSz="571405"/>
            <a:r>
              <a:rPr lang="en-US" sz="2500" dirty="0">
                <a:solidFill>
                  <a:srgbClr val="EEECE1">
                    <a:lumMod val="50000"/>
                  </a:srgbClr>
                </a:solidFill>
                <a:latin typeface="Century Gothic" panose="020B0502020202020204" pitchFamily="34" charset="0"/>
              </a:rPr>
              <a:t>MOISTURE INTENSE </a:t>
            </a:r>
          </a:p>
          <a:p>
            <a:pPr defTabSz="571405"/>
            <a:r>
              <a:rPr lang="en-US" sz="2500" dirty="0">
                <a:solidFill>
                  <a:srgbClr val="EEECE1">
                    <a:lumMod val="50000"/>
                  </a:srgbClr>
                </a:solidFill>
                <a:latin typeface="Century Gothic" panose="020B0502020202020204" pitchFamily="34" charset="0"/>
              </a:rPr>
              <a:t>SHEET MASQUE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62625" y="2667000"/>
            <a:ext cx="2269838" cy="919474"/>
          </a:xfrm>
          <a:prstGeom prst="rect">
            <a:avLst/>
          </a:prstGeom>
          <a:noFill/>
        </p:spPr>
        <p:txBody>
          <a:bodyPr wrap="none" lIns="57140" tIns="28571" rIns="57140" bIns="28571" rtlCol="0">
            <a:spAutoFit/>
          </a:bodyPr>
          <a:lstStyle/>
          <a:p>
            <a:pPr defTabSz="571405"/>
            <a:r>
              <a:rPr lang="zh-TW" altLang="en-US" sz="2800" dirty="0">
                <a:solidFill>
                  <a:srgbClr val="EEECE1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極緻妍亮</a:t>
            </a:r>
            <a:endParaRPr lang="en-US" altLang="zh-TW" sz="2800" dirty="0">
              <a:solidFill>
                <a:srgbClr val="EEECE1">
                  <a:lumMod val="50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71405"/>
            <a:r>
              <a:rPr lang="zh-TW" altLang="en-US" sz="2800" dirty="0">
                <a:solidFill>
                  <a:srgbClr val="EEECE1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強效保濕面膜</a:t>
            </a:r>
            <a:endParaRPr lang="en-US" sz="2800" dirty="0">
              <a:solidFill>
                <a:srgbClr val="EEECE1">
                  <a:lumMod val="50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6584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6"/>
            <a:ext cx="9144000" cy="51152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72125" y="119921"/>
            <a:ext cx="2039020" cy="442429"/>
          </a:xfrm>
          <a:prstGeom prst="rect">
            <a:avLst/>
          </a:prstGeom>
          <a:noFill/>
        </p:spPr>
        <p:txBody>
          <a:bodyPr wrap="none" lIns="57140" tIns="28571" rIns="57140" bIns="28571" rtlCol="0">
            <a:spAutoFit/>
          </a:bodyPr>
          <a:lstStyle/>
          <a:p>
            <a:pPr defTabSz="571405"/>
            <a:r>
              <a:rPr lang="zh-TW" altLang="en-US" sz="2500" dirty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強效保濕面膜</a:t>
            </a:r>
            <a:endParaRPr lang="en-US" sz="2500" dirty="0">
              <a:solidFill>
                <a:prstClr val="black">
                  <a:lumMod val="65000"/>
                  <a:lumOff val="3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2" y="537888"/>
            <a:ext cx="2905125" cy="747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04875" y="619126"/>
            <a:ext cx="3143250" cy="577082"/>
          </a:xfrm>
          <a:prstGeom prst="rect">
            <a:avLst/>
          </a:prstGeom>
          <a:noFill/>
        </p:spPr>
        <p:txBody>
          <a:bodyPr wrap="square" lIns="57140" tIns="28571" rIns="57140" bIns="28571" rtlCol="0">
            <a:spAutoFit/>
          </a:bodyPr>
          <a:lstStyle/>
          <a:p>
            <a:pPr algn="ctr" defTabSz="571405"/>
            <a:r>
              <a:rPr lang="zh-TW" altLang="en-US" sz="3400" dirty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好處</a:t>
            </a:r>
            <a:endParaRPr lang="en-US" sz="3400" dirty="0">
              <a:solidFill>
                <a:prstClr val="black">
                  <a:lumMod val="65000"/>
                  <a:lumOff val="3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6750" y="1557040"/>
            <a:ext cx="4572000" cy="3014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140" tIns="28571" rIns="57140" bIns="28571" rtlCol="0" anchor="ctr"/>
          <a:lstStyle/>
          <a:p>
            <a:pPr algn="ctr" defTabSz="571405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1500" y="1484151"/>
            <a:ext cx="4857750" cy="3135474"/>
          </a:xfrm>
          <a:prstGeom prst="rect">
            <a:avLst/>
          </a:prstGeom>
          <a:noFill/>
        </p:spPr>
        <p:txBody>
          <a:bodyPr wrap="square" lIns="57140" tIns="28571" rIns="57140" bIns="28571" rtlCol="0">
            <a:spAutoFit/>
          </a:bodyPr>
          <a:lstStyle/>
          <a:p>
            <a:pPr marL="357127" indent="-357127" defTabSz="571405">
              <a:buFont typeface="Arial" pitchFamily="34" charset="0"/>
              <a:buChar char="•"/>
            </a:pPr>
            <a:r>
              <a:rPr lang="zh-TW" altLang="en-US" sz="2500" dirty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運用蘆薈強力補充水分</a:t>
            </a:r>
          </a:p>
          <a:p>
            <a:pPr marL="357127" indent="-357127" defTabSz="571405">
              <a:buFont typeface="Arial" pitchFamily="34" charset="0"/>
              <a:buChar char="•"/>
            </a:pPr>
            <a:r>
              <a:rPr lang="zh-TW" altLang="en-US" sz="2500" dirty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配方含玻尿酸，促進肌膚鎖水保濕</a:t>
            </a:r>
          </a:p>
          <a:p>
            <a:pPr marL="357127" indent="-357127" defTabSz="571405">
              <a:buFont typeface="Arial" pitchFamily="34" charset="0"/>
              <a:buChar char="•"/>
            </a:pPr>
            <a:r>
              <a:rPr lang="zh-TW" altLang="en-US" sz="2500" dirty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使肌膚更顯光滑、柔嫩</a:t>
            </a:r>
          </a:p>
          <a:p>
            <a:pPr marL="357127" indent="-357127" defTabSz="571405">
              <a:buFont typeface="Arial" pitchFamily="34" charset="0"/>
              <a:buChar char="•"/>
            </a:pPr>
            <a:r>
              <a:rPr lang="zh-TW" altLang="en-US" sz="2500" dirty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特別為專業美容護膚保養以外而設的尊貴護膚面膜</a:t>
            </a:r>
          </a:p>
          <a:p>
            <a:pPr marL="357127" indent="-357127" defTabSz="571405">
              <a:buFont typeface="Arial" pitchFamily="34" charset="0"/>
              <a:buChar char="•"/>
            </a:pPr>
            <a:r>
              <a:rPr lang="zh-TW" altLang="en-US" sz="2500" dirty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包裝輕便，含</a:t>
            </a:r>
            <a:r>
              <a:rPr lang="en-US" altLang="zh-TW" sz="2500" dirty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2500" dirty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片面膜，為每月用量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25243" y="3952877"/>
            <a:ext cx="853583" cy="276990"/>
          </a:xfrm>
          <a:prstGeom prst="rect">
            <a:avLst/>
          </a:prstGeom>
          <a:noFill/>
        </p:spPr>
        <p:txBody>
          <a:bodyPr wrap="none" lIns="57140" tIns="28571" rIns="57140" bIns="28571" rtlCol="0">
            <a:spAutoFit/>
          </a:bodyPr>
          <a:lstStyle/>
          <a:p>
            <a:pPr defTabSz="571405"/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HK12220</a:t>
            </a:r>
          </a:p>
        </p:txBody>
      </p:sp>
    </p:spTree>
    <p:extLst>
      <p:ext uri="{BB962C8B-B14F-4D97-AF65-F5344CB8AC3E}">
        <p14:creationId xmlns:p14="http://schemas.microsoft.com/office/powerpoint/2010/main" val="96816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1"/>
            <a:ext cx="9144000" cy="513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99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68095" cy="51435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488" y="619128"/>
            <a:ext cx="1017639" cy="280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847653" y="3531544"/>
            <a:ext cx="1083195" cy="276980"/>
          </a:xfrm>
          <a:prstGeom prst="rect">
            <a:avLst/>
          </a:prstGeom>
          <a:noFill/>
        </p:spPr>
        <p:txBody>
          <a:bodyPr wrap="none" lIns="57130" tIns="28565" rIns="57130" bIns="28565" rtlCol="0">
            <a:spAutoFit/>
          </a:bodyPr>
          <a:lstStyle/>
          <a:p>
            <a:pPr defTabSz="571323"/>
            <a:r>
              <a:rPr lang="en-US" sz="1400" dirty="0">
                <a:solidFill>
                  <a:prstClr val="white"/>
                </a:solidFill>
                <a:latin typeface="Century Gothic" panose="020B0502020202020204" pitchFamily="34" charset="0"/>
              </a:rPr>
              <a:t>HKPRESH18</a:t>
            </a:r>
            <a:endParaRPr lang="en-US" sz="14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19127" y="4524375"/>
            <a:ext cx="2524125" cy="476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133" tIns="28568" rIns="57133" bIns="28568" rtlCol="0" anchor="ctr"/>
          <a:lstStyle/>
          <a:p>
            <a:pPr algn="ctr" defTabSz="57132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33875" y="571503"/>
            <a:ext cx="3905250" cy="369329"/>
          </a:xfrm>
          <a:prstGeom prst="rect">
            <a:avLst/>
          </a:prstGeom>
          <a:noFill/>
        </p:spPr>
        <p:txBody>
          <a:bodyPr wrap="square" lIns="57133" tIns="28568" rIns="57133" bIns="28568" rtlCol="0">
            <a:spAutoFit/>
          </a:bodyPr>
          <a:lstStyle/>
          <a:p>
            <a:pPr algn="ctr" defTabSz="571323"/>
            <a:r>
              <a:rPr lang="zh-TW" altLang="en-US" sz="20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彩妝組合</a:t>
            </a:r>
            <a:endParaRPr lang="en-US" sz="20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8423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-815"/>
            <a:ext cx="9143315" cy="514921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A77B099-706C-B24D-AD8D-F86807DF9FD3}"/>
              </a:ext>
            </a:extLst>
          </p:cNvPr>
          <p:cNvSpPr/>
          <p:nvPr/>
        </p:nvSpPr>
        <p:spPr>
          <a:xfrm>
            <a:off x="3667125" y="381002"/>
            <a:ext cx="4572000" cy="45310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140" tIns="28571" rIns="57140" bIns="28571" rtlCol="0" anchor="ctr"/>
          <a:lstStyle/>
          <a:p>
            <a:pPr algn="ctr" defTabSz="571405"/>
            <a:endParaRPr lang="en-US" sz="1400">
              <a:solidFill>
                <a:prstClr val="whit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DB0C2D1-9AF5-AE46-A3A6-5171AC8616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640" y="-815"/>
            <a:ext cx="3793414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CE8474-50AE-BF42-BA9A-301CCE9EAB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063" y="408357"/>
            <a:ext cx="3137095" cy="4267331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xmlns="" id="{ADFAB8C0-B5C4-3C48-B191-11E9A8C83888}"/>
              </a:ext>
            </a:extLst>
          </p:cNvPr>
          <p:cNvSpPr/>
          <p:nvPr/>
        </p:nvSpPr>
        <p:spPr>
          <a:xfrm>
            <a:off x="6810377" y="666752"/>
            <a:ext cx="2428875" cy="1952625"/>
          </a:xfrm>
          <a:prstGeom prst="ellipse">
            <a:avLst/>
          </a:prstGeom>
          <a:noFill/>
          <a:ln w="57150">
            <a:solidFill>
              <a:srgbClr val="ED94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140" tIns="28571" rIns="57140" bIns="28571" rtlCol="0" anchor="ctr"/>
          <a:lstStyle/>
          <a:p>
            <a:pPr algn="ctr" defTabSz="571405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829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"/>
            <a:ext cx="9144000" cy="5148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736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9" y="0"/>
            <a:ext cx="9144000" cy="514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154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-815"/>
            <a:ext cx="9143315" cy="514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41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-815"/>
            <a:ext cx="9143315" cy="51492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7C86AEE-CE60-B84D-AFE3-2AD0FE9D7D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975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46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30"/>
            <a:ext cx="9144000" cy="51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67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151</Words>
  <Application>Microsoft Office PowerPoint</Application>
  <PresentationFormat>On-screen Show (16:9)</PresentationFormat>
  <Paragraphs>26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Echo Chan</dc:creator>
  <cp:lastModifiedBy>Echo Chan</cp:lastModifiedBy>
  <cp:revision>6</cp:revision>
  <dcterms:created xsi:type="dcterms:W3CDTF">2018-05-16T01:38:13Z</dcterms:created>
  <dcterms:modified xsi:type="dcterms:W3CDTF">2018-05-16T01:50:22Z</dcterms:modified>
</cp:coreProperties>
</file>